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1"/>
  </p:notesMasterIdLst>
  <p:handoutMasterIdLst>
    <p:handoutMasterId r:id="rId12"/>
  </p:handout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C375E7-4672-4653-85B2-0A4583879AA6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Untitled Section" id="{1296B996-0434-4117-96AB-43A84F9BF36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CCDB6"/>
    <a:srgbClr val="0074AF"/>
    <a:srgbClr val="6EAA2E"/>
    <a:srgbClr val="D9D9D9"/>
    <a:srgbClr val="004568"/>
    <a:srgbClr val="0084B4"/>
    <a:srgbClr val="EFF1F3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60" autoAdjust="0"/>
    <p:restoredTop sz="96215" autoAdjust="0"/>
  </p:normalViewPr>
  <p:slideViewPr>
    <p:cSldViewPr snapToGrid="0">
      <p:cViewPr>
        <p:scale>
          <a:sx n="82" d="100"/>
          <a:sy n="82" d="100"/>
        </p:scale>
        <p:origin x="16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2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3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8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2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7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64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nealanalytics.com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alanalytics.com/templates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xmlns="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 txBox="1">
            <a:spLocks/>
          </p:cNvSpPr>
          <p:nvPr/>
        </p:nvSpPr>
        <p:spPr>
          <a:xfrm>
            <a:off x="0" y="2721166"/>
            <a:ext cx="12192000" cy="1050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rgbClr val="6EAA2E"/>
                </a:solidFill>
              </a:rPr>
              <a:t>IOT Home appliance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│ </a:t>
            </a:r>
            <a:r>
              <a:rPr lang="en-US" b="1" dirty="0"/>
              <a:t>Cordova and Firebase </a:t>
            </a:r>
          </a:p>
        </p:txBody>
      </p:sp>
    </p:spTree>
    <p:extLst>
      <p:ext uri="{BB962C8B-B14F-4D97-AF65-F5344CB8AC3E}">
        <p14:creationId xmlns:p14="http://schemas.microsoft.com/office/powerpoint/2010/main" val="18471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11475"/>
              </p:ext>
            </p:extLst>
          </p:nvPr>
        </p:nvGraphicFramePr>
        <p:xfrm>
          <a:off x="261257" y="1210414"/>
          <a:ext cx="11640457" cy="5408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40457">
                  <a:extLst>
                    <a:ext uri="{9D8B030D-6E8A-4147-A177-3AD203B41FA5}">
                      <a16:colId xmlns:a16="http://schemas.microsoft.com/office/drawing/2014/main" xmlns="" val="493813631"/>
                    </a:ext>
                  </a:extLst>
                </a:gridCol>
              </a:tblGrid>
              <a:tr h="997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u="none" dirty="0" smtClean="0">
                          <a:solidFill>
                            <a:schemeClr val="bg1"/>
                          </a:solidFill>
                          <a:latin typeface="+mj-lt"/>
                          <a:ea typeface="Calibri" charset="0"/>
                          <a:cs typeface="Calibri" charset="0"/>
                        </a:rPr>
                        <a:t>Overview</a:t>
                      </a:r>
                    </a:p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0369641"/>
                  </a:ext>
                </a:extLst>
              </a:tr>
              <a:tr h="44106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 Cordova is an open-source mobile development framework. It allows you to use standard web technologies - HTML5, CSS3, and JavaScript for cross-platform development. Applications execute within wrappers targeted to each platform, and rely on standards-compliant API bindings to access each device's capabilities such as sensors, data, network status, etc.</a:t>
                      </a:r>
                      <a:endParaRPr lang="en-US" sz="1800" dirty="0">
                        <a:gradFill>
                          <a:gsLst>
                            <a:gs pos="18000">
                              <a:schemeClr val="tx1"/>
                            </a:gs>
                            <a:gs pos="36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1782274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What is Cordova ? 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57" y="1210414"/>
            <a:ext cx="9608457" cy="5443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26" y="1260164"/>
            <a:ext cx="7339588" cy="5308598"/>
          </a:xfrm>
          <a:prstGeom prst="rect">
            <a:avLst/>
          </a:prstGeom>
        </p:spPr>
      </p:pic>
      <p:sp>
        <p:nvSpPr>
          <p:cNvPr id="51" name="Content Placeholder 2"/>
          <p:cNvSpPr txBox="1">
            <a:spLocks/>
          </p:cNvSpPr>
          <p:nvPr/>
        </p:nvSpPr>
        <p:spPr>
          <a:xfrm>
            <a:off x="261257" y="2559877"/>
            <a:ext cx="4421415" cy="3849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smtClean="0">
                <a:solidFill>
                  <a:srgbClr val="03A9F4"/>
                </a:solidFill>
              </a:rPr>
              <a:t>Suitable For Rapid </a:t>
            </a:r>
            <a:r>
              <a:rPr lang="en-US" sz="5400" smtClean="0">
                <a:solidFill>
                  <a:srgbClr val="03A9F4"/>
                </a:solidFill>
              </a:rPr>
              <a:t>Application Development</a:t>
            </a:r>
            <a:endParaRPr lang="en-US" sz="5400" dirty="0">
              <a:solidFill>
                <a:srgbClr val="03A9F4"/>
              </a:solidFill>
            </a:endParaRPr>
          </a:p>
          <a:p>
            <a:pPr algn="l"/>
            <a:r>
              <a:rPr lang="en-US" sz="5400" dirty="0" smtClean="0">
                <a:solidFill>
                  <a:srgbClr val="03A9F4"/>
                </a:solidFill>
              </a:rPr>
              <a:t> </a:t>
            </a:r>
            <a:endParaRPr lang="en-US" sz="5400" dirty="0">
              <a:solidFill>
                <a:srgbClr val="03A9F4"/>
              </a:solidFill>
            </a:endParaRPr>
          </a:p>
          <a:p>
            <a:pPr algn="l"/>
            <a:endParaRPr lang="en-US" sz="5400" dirty="0" smtClean="0">
              <a:solidFill>
                <a:srgbClr val="03A9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23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1352841"/>
            <a:ext cx="9497786" cy="534785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What is Firebase ? 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49" y="2718163"/>
            <a:ext cx="7352351" cy="413983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18886" y="1195534"/>
            <a:ext cx="4024085" cy="1634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rgbClr val="03A9F4"/>
                </a:solidFill>
              </a:rPr>
              <a:t>Forget about infrastructure</a:t>
            </a:r>
          </a:p>
          <a:p>
            <a:endParaRPr lang="en-US" sz="5400" dirty="0">
              <a:solidFill>
                <a:srgbClr val="03A9F4"/>
              </a:solidFill>
            </a:endParaRPr>
          </a:p>
          <a:p>
            <a:pPr algn="l"/>
            <a:r>
              <a:rPr lang="en-US" sz="5400" dirty="0">
                <a:solidFill>
                  <a:srgbClr val="03A9F4"/>
                </a:solidFill>
              </a:rPr>
              <a:t>Free to start, scale with ease</a:t>
            </a:r>
          </a:p>
          <a:p>
            <a:pPr algn="l"/>
            <a:endParaRPr lang="en-US" sz="5400" dirty="0" smtClean="0">
              <a:solidFill>
                <a:srgbClr val="03A9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77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 txBox="1">
            <a:spLocks/>
          </p:cNvSpPr>
          <p:nvPr/>
        </p:nvSpPr>
        <p:spPr>
          <a:xfrm>
            <a:off x="0" y="2721166"/>
            <a:ext cx="12192000" cy="1050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rgbClr val="6EAA2E"/>
                </a:solidFill>
              </a:rPr>
              <a:t>IOT Home appliance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│ </a:t>
            </a:r>
            <a:r>
              <a:rPr lang="en-US" b="1" dirty="0" smtClean="0"/>
              <a:t>Hardware And Wiring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4776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Hardware And Wiring 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1EA4979-0333-4D83-8741-0A8D56B72EAA}"/>
              </a:ext>
            </a:extLst>
          </p:cNvPr>
          <p:cNvSpPr/>
          <p:nvPr/>
        </p:nvSpPr>
        <p:spPr>
          <a:xfrm>
            <a:off x="1120784" y="1565275"/>
            <a:ext cx="5404193" cy="3763081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A101D5FC-270B-485E-84E2-7205AFA6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000879"/>
              </p:ext>
            </p:extLst>
          </p:nvPr>
        </p:nvGraphicFramePr>
        <p:xfrm>
          <a:off x="7055556" y="1366586"/>
          <a:ext cx="4908741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8741">
                  <a:extLst>
                    <a:ext uri="{9D8B030D-6E8A-4147-A177-3AD203B41FA5}">
                      <a16:colId xmlns:a16="http://schemas.microsoft.com/office/drawing/2014/main" xmlns="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Changing pieces of the pie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2 model B with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Rasbian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OS 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Mainboard</a:t>
                      </a:r>
                    </a:p>
                    <a:p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 RELAY 8-CH 10A 250VAC GTTH-1015 - For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Controling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Electricity</a:t>
                      </a:r>
                    </a:p>
                    <a:p>
                      <a:pPr lvl="0">
                        <a:defRPr/>
                      </a:pP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1782274"/>
                  </a:ext>
                </a:extLst>
              </a:tr>
            </a:tbl>
          </a:graphicData>
        </a:graphic>
      </p:graphicFrame>
      <p:pic>
        <p:nvPicPr>
          <p:cNvPr id="5" name="Picture 4" descr="../Downloads/IMG_20170917_23151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49526" y="752904"/>
            <a:ext cx="3746710" cy="54041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A101D5FC-270B-485E-84E2-7205AFA6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17874"/>
              </p:ext>
            </p:extLst>
          </p:nvPr>
        </p:nvGraphicFramePr>
        <p:xfrm>
          <a:off x="7055555" y="1366586"/>
          <a:ext cx="4908741" cy="3078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8741">
                  <a:extLst>
                    <a:ext uri="{9D8B030D-6E8A-4147-A177-3AD203B41FA5}">
                      <a16:colId xmlns:a16="http://schemas.microsoft.com/office/drawing/2014/main" xmlns="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Wiring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2 GPIO pin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. ][ x ] &gt;&gt; To Relay VCC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. ][ . ]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. ][ x ] &gt;&gt; To Relay GND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. ][ . ]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. ][ . ]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x ][ x ] &gt;&gt; To Relay IN1,IN2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x ][ . ] &gt;&gt; To Relay IN3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x ][ . ] &gt;&gt; To Relay IN4</a:t>
                      </a:r>
                    </a:p>
                    <a:p>
                      <a:pPr lvl="0">
                        <a:defRPr/>
                      </a:pP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1782274"/>
                  </a:ext>
                </a:extLst>
              </a:tr>
            </a:tbl>
          </a:graphicData>
        </a:graphic>
      </p:graphicFrame>
      <p:pic>
        <p:nvPicPr>
          <p:cNvPr id="9" name="Picture 8" descr="../Desktop/Screen%20Shot%202560-09-17%20at%2011.20.11%20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2" y="1067128"/>
            <a:ext cx="11597474" cy="5790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97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Network Packet</a:t>
            </a:r>
            <a:endParaRPr lang="en-US" dirty="0">
              <a:solidFill>
                <a:srgbClr val="92D050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A101D5FC-270B-485E-84E2-7205AFA66C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5556" y="1366586"/>
          <a:ext cx="4908741" cy="225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8741">
                  <a:extLst>
                    <a:ext uri="{9D8B030D-6E8A-4147-A177-3AD203B41FA5}">
                      <a16:colId xmlns:a16="http://schemas.microsoft.com/office/drawing/2014/main" xmlns="" val="493813631"/>
                    </a:ext>
                  </a:extLst>
                </a:gridCol>
              </a:tblGrid>
              <a:tr h="30667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Changing pieces of the pie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0369641"/>
                  </a:ext>
                </a:extLst>
              </a:tr>
              <a:tr h="831811">
                <a:tc>
                  <a:txBody>
                    <a:bodyPr/>
                    <a:lstStyle/>
                    <a:p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โดยเริ่ม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ขอ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ไปที่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ของ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://s-usc1c-nss-228.firebaseio.com/.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ws?v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=5&amp;ns=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rpi-iot-homeappliance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มีการใช้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Method GET</a:t>
                      </a:r>
                    </a:p>
                    <a:p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ซึ่งมี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  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เป็น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 Switching Protocols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และยังคงเป็น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 alive  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จาก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ที่ชื่อว่า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  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ใน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ของ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th-T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ทำให้ยังไม่มีการปิด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connetion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en-US" sz="1200" spc="3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1782274"/>
                  </a:ext>
                </a:extLst>
              </a:tr>
            </a:tbl>
          </a:graphicData>
        </a:graphic>
      </p:graphicFrame>
      <p:pic>
        <p:nvPicPr>
          <p:cNvPr id="10" name="Picture 9" descr="https://lh4.googleusercontent.com/OayFppzMqvNwgrjla8kwrDKR-A6XKV-R1JMJiKJ-tjn-WjTgWvxnFuYyLEUkMzrLSLaQY0niWCeXacZeIaiOFWo_m7644r1RYrUQUpiVabFoQikJvyLPS5mkxILlqviGkKMmQBn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" y="1366587"/>
            <a:ext cx="5733415" cy="463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lh3.googleusercontent.com/0qN3Z-U44usALUjb2iH7e6vQUPmgYAFZutEes8V51lhFYCT7VThRjxSpRhaeOlVTWjjISEo5tiuMrsLu7gb7yg5K5D9RQwWKKJDwsnHSfTTMhP4lUFNqHOtgRyosmdS8zZ4uW6K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6" y="1366586"/>
            <a:ext cx="9252488" cy="502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016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 txBox="1">
            <a:spLocks/>
          </p:cNvSpPr>
          <p:nvPr/>
        </p:nvSpPr>
        <p:spPr>
          <a:xfrm>
            <a:off x="0" y="2721166"/>
            <a:ext cx="12192000" cy="1050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rgbClr val="6EAA2E"/>
                </a:solidFill>
              </a:rPr>
              <a:t>IOT Home appliance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│ </a:t>
            </a:r>
            <a:r>
              <a:rPr lang="en-US" b="1" dirty="0" smtClean="0"/>
              <a:t>Test the application</a:t>
            </a:r>
            <a:r>
              <a:rPr lang="th-TH" b="1" dirty="0" smtClean="0"/>
              <a:t> </a:t>
            </a:r>
            <a:r>
              <a:rPr lang="en-US" b="1" dirty="0" smtClean="0"/>
              <a:t>and 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6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 txBox="1">
            <a:spLocks/>
          </p:cNvSpPr>
          <p:nvPr/>
        </p:nvSpPr>
        <p:spPr>
          <a:xfrm>
            <a:off x="0" y="2721166"/>
            <a:ext cx="12192000" cy="1050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rgbClr val="6EAA2E"/>
                </a:solidFill>
              </a:rPr>
              <a:t>IOT Home appliance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│ </a:t>
            </a:r>
            <a:r>
              <a:rPr lang="th-TH" b="1" dirty="0" smtClean="0"/>
              <a:t>สรุป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8614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F58EAC5-D261-4D05-8ED3-A4DE32A744AC}"/>
              </a:ext>
            </a:extLst>
          </p:cNvPr>
          <p:cNvSpPr txBox="1">
            <a:spLocks/>
          </p:cNvSpPr>
          <p:nvPr/>
        </p:nvSpPr>
        <p:spPr>
          <a:xfrm>
            <a:off x="0" y="2721166"/>
            <a:ext cx="12192000" cy="1050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rgbClr val="6EAA2E"/>
                </a:solidFill>
              </a:rPr>
              <a:t>Repository</a:t>
            </a:r>
          </a:p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Telexine</a:t>
            </a:r>
            <a:r>
              <a:rPr lang="en-US" b="1" dirty="0"/>
              <a:t>/RPI-IOT-</a:t>
            </a:r>
            <a:r>
              <a:rPr lang="en-US" b="1" dirty="0" err="1"/>
              <a:t>HomeAppliance</a:t>
            </a:r>
            <a:r>
              <a:rPr lang="en-US" b="1" dirty="0"/>
              <a:t>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7742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tf16401424</Template>
  <TotalTime>89</TotalTime>
  <Words>251</Words>
  <Application>Microsoft Macintosh PowerPoint</Application>
  <PresentationFormat>Widescreen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Segoe UI</vt:lpstr>
      <vt:lpstr>Segoe UI Light</vt:lpstr>
      <vt:lpstr>Segoe UI Semibold</vt:lpstr>
      <vt:lpstr>Arial</vt:lpstr>
      <vt:lpstr>1_Smart Graphics Sampler Neal Creative</vt:lpstr>
      <vt:lpstr>PowerPoint Presentation</vt:lpstr>
      <vt:lpstr>What is Cordova ?  </vt:lpstr>
      <vt:lpstr>What is Firebase ?  </vt:lpstr>
      <vt:lpstr>PowerPoint Presentation</vt:lpstr>
      <vt:lpstr>Hardware And Wiring </vt:lpstr>
      <vt:lpstr>Network Packet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Benedict LANGFORD</dc:creator>
  <cp:keywords/>
  <dc:description/>
  <cp:lastModifiedBy>Benedict LANGFORD</cp:lastModifiedBy>
  <cp:revision>23</cp:revision>
  <dcterms:created xsi:type="dcterms:W3CDTF">2017-09-14T05:00:25Z</dcterms:created>
  <dcterms:modified xsi:type="dcterms:W3CDTF">2017-09-17T16:49:00Z</dcterms:modified>
  <cp:category/>
</cp:coreProperties>
</file>